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3" r:id="rId2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78136" autoAdjust="0"/>
  </p:normalViewPr>
  <p:slideViewPr>
    <p:cSldViewPr>
      <p:cViewPr>
        <p:scale>
          <a:sx n="78" d="100"/>
          <a:sy n="78" d="100"/>
        </p:scale>
        <p:origin x="-1656" y="-174"/>
      </p:cViewPr>
      <p:guideLst>
        <p:guide orient="horz" pos="157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B30A6-62AF-42FD-81F2-22FA14A9BE13}" type="datetimeFigureOut">
              <a:rPr lang="en-US" smtClean="0"/>
              <a:t>8/31/2018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3819F-E260-476B-96F3-E37FBF49D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3819F-E260-476B-96F3-E37FBF49D5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20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7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6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5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80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80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77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9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2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0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5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5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2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3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3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12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96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12" y="1076328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22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1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11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4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5846-B74A-44D2-B290-7B9BB638292F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4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4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CDC40-10DC-4D7C-8CB7-0B1F27DAD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84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jpe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jpeg"/><Relationship Id="rId5" Type="http://schemas.openxmlformats.org/officeDocument/2006/relationships/image" Target="../media/image3.png"/><Relationship Id="rId10" Type="http://schemas.microsoft.com/office/2007/relationships/hdphoto" Target="../media/hdphoto2.wdp"/><Relationship Id="rId4" Type="http://schemas.openxmlformats.org/officeDocument/2006/relationships/image" Target="../media/image2.wmf"/><Relationship Id="rId9" Type="http://schemas.openxmlformats.org/officeDocument/2006/relationships/image" Target="../media/image6.png"/><Relationship Id="rId1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Meeting on 9th\GOI_Logo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92" y="642938"/>
            <a:ext cx="273721" cy="296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342" y="642938"/>
            <a:ext cx="350658" cy="2960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0" y="133757"/>
            <a:ext cx="7025413" cy="3302089"/>
            <a:chOff x="15727" y="792170"/>
            <a:chExt cx="7025413" cy="316367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0"/>
            <a:stretch/>
          </p:blipFill>
          <p:spPr>
            <a:xfrm>
              <a:off x="15727" y="805221"/>
              <a:ext cx="2441165" cy="133759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353" y="810419"/>
              <a:ext cx="2230792" cy="135169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072" y="793103"/>
              <a:ext cx="2113929" cy="136901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262"/>
            <a:stretch/>
          </p:blipFill>
          <p:spPr>
            <a:xfrm>
              <a:off x="28081" y="2442654"/>
              <a:ext cx="2428811" cy="1441187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1537530" y="792170"/>
              <a:ext cx="10735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solidFill>
                    <a:srgbClr val="0000FF"/>
                  </a:solidFill>
                </a:rPr>
                <a:t>Meghalaya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56892" y="873684"/>
              <a:ext cx="15041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b="1" dirty="0">
                  <a:solidFill>
                    <a:srgbClr val="0000FF"/>
                  </a:solidFill>
                </a:rPr>
                <a:t>Jammu &amp; Kashmir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13476" y="2421785"/>
              <a:ext cx="1360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b="1" dirty="0">
                  <a:solidFill>
                    <a:srgbClr val="0000FF"/>
                  </a:solidFill>
                </a:rPr>
                <a:t>Chhattisgarh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799864" y="1902246"/>
              <a:ext cx="1241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b="1" dirty="0">
                  <a:solidFill>
                    <a:srgbClr val="0000FF"/>
                  </a:solidFill>
                </a:rPr>
                <a:t>Uttar Pradesh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2141" y="2442654"/>
              <a:ext cx="2075447" cy="1513195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544849" y="2513091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b="1" dirty="0">
                  <a:solidFill>
                    <a:srgbClr val="0000FF"/>
                  </a:solidFill>
                </a:rPr>
                <a:t>Arunachal Pradesh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39" y="3595056"/>
            <a:ext cx="2739119" cy="145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r="1701" b="2750"/>
          <a:stretch/>
        </p:blipFill>
        <p:spPr>
          <a:xfrm>
            <a:off x="2552777" y="1748592"/>
            <a:ext cx="2082025" cy="171408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960" y="3579862"/>
            <a:ext cx="2769382" cy="145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8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Click="0" advTm="3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10</Words>
  <Application>Microsoft Office PowerPoint</Application>
  <PresentationFormat>Custom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Anand</dc:creator>
  <cp:lastModifiedBy>Lenovo</cp:lastModifiedBy>
  <cp:revision>121</cp:revision>
  <dcterms:created xsi:type="dcterms:W3CDTF">2017-11-16T13:46:17Z</dcterms:created>
  <dcterms:modified xsi:type="dcterms:W3CDTF">2018-08-31T11:31:14Z</dcterms:modified>
</cp:coreProperties>
</file>